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1" r:id="rId14"/>
    <p:sldId id="270" r:id="rId15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E5B9D-4E07-0243-8325-97E47D023E27}" v="110" dt="2025-06-02T20:18:58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/>
    <p:restoredTop sz="74551"/>
  </p:normalViewPr>
  <p:slideViewPr>
    <p:cSldViewPr snapToGrid="0" showGuides="1">
      <p:cViewPr varScale="1">
        <p:scale>
          <a:sx n="110" d="100"/>
          <a:sy n="110" d="100"/>
        </p:scale>
        <p:origin x="116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7BAE5B9D-4E07-0243-8325-97E47D023E27}"/>
    <pc:docChg chg="undo custSel delSld modSld">
      <pc:chgData name="Francisco Javier Bonet García" userId="c67cd2f5-7354-47bd-a51e-00312a09adde" providerId="ADAL" clId="{7BAE5B9D-4E07-0243-8325-97E47D023E27}" dt="2025-06-02T20:19:35.062" v="361" actId="313"/>
      <pc:docMkLst>
        <pc:docMk/>
      </pc:docMkLst>
      <pc:sldChg chg="addSp modSp mod">
        <pc:chgData name="Francisco Javier Bonet García" userId="c67cd2f5-7354-47bd-a51e-00312a09adde" providerId="ADAL" clId="{7BAE5B9D-4E07-0243-8325-97E47D023E27}" dt="2025-06-02T20:08:11.322" v="33" actId="164"/>
        <pc:sldMkLst>
          <pc:docMk/>
          <pc:sldMk cId="2674059809" sldId="256"/>
        </pc:sldMkLst>
        <pc:spChg chg="add mod">
          <ac:chgData name="Francisco Javier Bonet García" userId="c67cd2f5-7354-47bd-a51e-00312a09adde" providerId="ADAL" clId="{7BAE5B9D-4E07-0243-8325-97E47D023E27}" dt="2025-06-02T20:08:11.322" v="33" actId="164"/>
          <ac:spMkLst>
            <pc:docMk/>
            <pc:sldMk cId="2674059809" sldId="256"/>
            <ac:spMk id="2" creationId="{B729A319-131E-C7E1-E46C-D5F177B812A5}"/>
          </ac:spMkLst>
        </pc:spChg>
        <pc:grpChg chg="add mod">
          <ac:chgData name="Francisco Javier Bonet García" userId="c67cd2f5-7354-47bd-a51e-00312a09adde" providerId="ADAL" clId="{7BAE5B9D-4E07-0243-8325-97E47D023E27}" dt="2025-06-02T20:08:11.322" v="33" actId="164"/>
          <ac:grpSpMkLst>
            <pc:docMk/>
            <pc:sldMk cId="2674059809" sldId="256"/>
            <ac:grpSpMk id="3" creationId="{330F78FF-CD1F-32EE-CA9A-CB3F53AD115B}"/>
          </ac:grpSpMkLst>
        </pc:grpChg>
        <pc:picChg chg="mod">
          <ac:chgData name="Francisco Javier Bonet García" userId="c67cd2f5-7354-47bd-a51e-00312a09adde" providerId="ADAL" clId="{7BAE5B9D-4E07-0243-8325-97E47D023E27}" dt="2025-06-02T20:08:11.322" v="33" actId="164"/>
          <ac:picMkLst>
            <pc:docMk/>
            <pc:sldMk cId="2674059809" sldId="256"/>
            <ac:picMk id="44" creationId="{F907FED7-5B89-443D-0AB5-0558C95A5815}"/>
          </ac:picMkLst>
        </pc:picChg>
      </pc:sldChg>
      <pc:sldChg chg="modSp mod modAnim">
        <pc:chgData name="Francisco Javier Bonet García" userId="c67cd2f5-7354-47bd-a51e-00312a09adde" providerId="ADAL" clId="{7BAE5B9D-4E07-0243-8325-97E47D023E27}" dt="2025-06-02T20:08:33.621" v="59" actId="15"/>
        <pc:sldMkLst>
          <pc:docMk/>
          <pc:sldMk cId="2165724566" sldId="257"/>
        </pc:sldMkLst>
        <pc:spChg chg="mod">
          <ac:chgData name="Francisco Javier Bonet García" userId="c67cd2f5-7354-47bd-a51e-00312a09adde" providerId="ADAL" clId="{7BAE5B9D-4E07-0243-8325-97E47D023E27}" dt="2025-06-02T20:08:18.172" v="57" actId="20577"/>
          <ac:spMkLst>
            <pc:docMk/>
            <pc:sldMk cId="2165724566" sldId="257"/>
            <ac:spMk id="2" creationId="{35C66FDA-3769-518C-17E3-A1243F50DE97}"/>
          </ac:spMkLst>
        </pc:spChg>
        <pc:spChg chg="mod">
          <ac:chgData name="Francisco Javier Bonet García" userId="c67cd2f5-7354-47bd-a51e-00312a09adde" providerId="ADAL" clId="{7BAE5B9D-4E07-0243-8325-97E47D023E27}" dt="2025-06-02T20:08:33.621" v="59" actId="15"/>
          <ac:spMkLst>
            <pc:docMk/>
            <pc:sldMk cId="2165724566" sldId="257"/>
            <ac:spMk id="3" creationId="{91FD0B18-1623-4D12-D9EF-093098A75DF3}"/>
          </ac:spMkLst>
        </pc:spChg>
      </pc:sldChg>
      <pc:sldChg chg="modSp modAnim">
        <pc:chgData name="Francisco Javier Bonet García" userId="c67cd2f5-7354-47bd-a51e-00312a09adde" providerId="ADAL" clId="{7BAE5B9D-4E07-0243-8325-97E47D023E27}" dt="2025-06-02T20:09:36.184" v="62" actId="5793"/>
        <pc:sldMkLst>
          <pc:docMk/>
          <pc:sldMk cId="368381146" sldId="258"/>
        </pc:sldMkLst>
        <pc:spChg chg="mod">
          <ac:chgData name="Francisco Javier Bonet García" userId="c67cd2f5-7354-47bd-a51e-00312a09adde" providerId="ADAL" clId="{7BAE5B9D-4E07-0243-8325-97E47D023E27}" dt="2025-06-02T20:09:23.769" v="60"/>
          <ac:spMkLst>
            <pc:docMk/>
            <pc:sldMk cId="368381146" sldId="258"/>
            <ac:spMk id="2" creationId="{35C66FDA-3769-518C-17E3-A1243F50DE97}"/>
          </ac:spMkLst>
        </pc:spChg>
        <pc:spChg chg="mod">
          <ac:chgData name="Francisco Javier Bonet García" userId="c67cd2f5-7354-47bd-a51e-00312a09adde" providerId="ADAL" clId="{7BAE5B9D-4E07-0243-8325-97E47D023E27}" dt="2025-06-02T20:09:36.184" v="62" actId="5793"/>
          <ac:spMkLst>
            <pc:docMk/>
            <pc:sldMk cId="368381146" sldId="258"/>
            <ac:spMk id="3" creationId="{91FD0B18-1623-4D12-D9EF-093098A75DF3}"/>
          </ac:spMkLst>
        </pc:spChg>
      </pc:sldChg>
      <pc:sldChg chg="addSp delSp modSp mod delAnim">
        <pc:chgData name="Francisco Javier Bonet García" userId="c67cd2f5-7354-47bd-a51e-00312a09adde" providerId="ADAL" clId="{7BAE5B9D-4E07-0243-8325-97E47D023E27}" dt="2025-06-02T20:13:28.848" v="70" actId="1076"/>
        <pc:sldMkLst>
          <pc:docMk/>
          <pc:sldMk cId="1670469746" sldId="259"/>
        </pc:sldMkLst>
        <pc:spChg chg="mod">
          <ac:chgData name="Francisco Javier Bonet García" userId="c67cd2f5-7354-47bd-a51e-00312a09adde" providerId="ADAL" clId="{7BAE5B9D-4E07-0243-8325-97E47D023E27}" dt="2025-06-02T20:10:06.232" v="63"/>
          <ac:spMkLst>
            <pc:docMk/>
            <pc:sldMk cId="1670469746" sldId="259"/>
            <ac:spMk id="2" creationId="{35C66FDA-3769-518C-17E3-A1243F50DE97}"/>
          </ac:spMkLst>
        </pc:spChg>
        <pc:grpChg chg="del">
          <ac:chgData name="Francisco Javier Bonet García" userId="c67cd2f5-7354-47bd-a51e-00312a09adde" providerId="ADAL" clId="{7BAE5B9D-4E07-0243-8325-97E47D023E27}" dt="2025-06-02T20:13:16.917" v="66" actId="478"/>
          <ac:grpSpMkLst>
            <pc:docMk/>
            <pc:sldMk cId="1670469746" sldId="259"/>
            <ac:grpSpMk id="10" creationId="{3E5E2C29-8552-5C36-18A5-353BB44E4E57}"/>
          </ac:grpSpMkLst>
        </pc:grpChg>
        <pc:picChg chg="add mod">
          <ac:chgData name="Francisco Javier Bonet García" userId="c67cd2f5-7354-47bd-a51e-00312a09adde" providerId="ADAL" clId="{7BAE5B9D-4E07-0243-8325-97E47D023E27}" dt="2025-06-02T20:13:28.848" v="70" actId="1076"/>
          <ac:picMkLst>
            <pc:docMk/>
            <pc:sldMk cId="1670469746" sldId="259"/>
            <ac:picMk id="4" creationId="{6AC42C3E-E64E-2A60-F6B0-816CEB707A67}"/>
          </ac:picMkLst>
        </pc:picChg>
        <pc:picChg chg="del mod">
          <ac:chgData name="Francisco Javier Bonet García" userId="c67cd2f5-7354-47bd-a51e-00312a09adde" providerId="ADAL" clId="{7BAE5B9D-4E07-0243-8325-97E47D023E27}" dt="2025-06-02T20:13:16.141" v="65" actId="478"/>
          <ac:picMkLst>
            <pc:docMk/>
            <pc:sldMk cId="1670469746" sldId="259"/>
            <ac:picMk id="6" creationId="{6A13F6BC-32A6-7BEF-2D40-AF5590CC75C9}"/>
          </ac:picMkLst>
        </pc:picChg>
      </pc:sldChg>
      <pc:sldChg chg="addSp delSp modSp mod delAnim">
        <pc:chgData name="Francisco Javier Bonet García" userId="c67cd2f5-7354-47bd-a51e-00312a09adde" providerId="ADAL" clId="{7BAE5B9D-4E07-0243-8325-97E47D023E27}" dt="2025-06-02T20:14:41.964" v="81" actId="1076"/>
        <pc:sldMkLst>
          <pc:docMk/>
          <pc:sldMk cId="2664194650" sldId="260"/>
        </pc:sldMkLst>
        <pc:spChg chg="mod">
          <ac:chgData name="Francisco Javier Bonet García" userId="c67cd2f5-7354-47bd-a51e-00312a09adde" providerId="ADAL" clId="{7BAE5B9D-4E07-0243-8325-97E47D023E27}" dt="2025-06-02T20:13:40.045" v="71"/>
          <ac:spMkLst>
            <pc:docMk/>
            <pc:sldMk cId="2664194650" sldId="260"/>
            <ac:spMk id="2" creationId="{35C66FDA-3769-518C-17E3-A1243F50DE97}"/>
          </ac:spMkLst>
        </pc:spChg>
        <pc:picChg chg="add del mod">
          <ac:chgData name="Francisco Javier Bonet García" userId="c67cd2f5-7354-47bd-a51e-00312a09adde" providerId="ADAL" clId="{7BAE5B9D-4E07-0243-8325-97E47D023E27}" dt="2025-06-02T20:14:35.021" v="77" actId="478"/>
          <ac:picMkLst>
            <pc:docMk/>
            <pc:sldMk cId="2664194650" sldId="260"/>
            <ac:picMk id="4" creationId="{BE211904-4AAD-F3B1-E04F-810355EC9271}"/>
          </ac:picMkLst>
        </pc:picChg>
        <pc:picChg chg="add mod">
          <ac:chgData name="Francisco Javier Bonet García" userId="c67cd2f5-7354-47bd-a51e-00312a09adde" providerId="ADAL" clId="{7BAE5B9D-4E07-0243-8325-97E47D023E27}" dt="2025-06-02T20:14:41.964" v="81" actId="1076"/>
          <ac:picMkLst>
            <pc:docMk/>
            <pc:sldMk cId="2664194650" sldId="260"/>
            <ac:picMk id="6" creationId="{F78192B2-00EF-0500-7D43-9BB4D4576618}"/>
          </ac:picMkLst>
        </pc:picChg>
        <pc:picChg chg="del">
          <ac:chgData name="Francisco Javier Bonet García" userId="c67cd2f5-7354-47bd-a51e-00312a09adde" providerId="ADAL" clId="{7BAE5B9D-4E07-0243-8325-97E47D023E27}" dt="2025-06-02T20:14:27.269" v="72" actId="478"/>
          <ac:picMkLst>
            <pc:docMk/>
            <pc:sldMk cId="2664194650" sldId="260"/>
            <ac:picMk id="8" creationId="{4105CA65-2491-97B5-EBFB-93D96C9C93FB}"/>
          </ac:picMkLst>
        </pc:picChg>
      </pc:sldChg>
      <pc:sldChg chg="modSp mod">
        <pc:chgData name="Francisco Javier Bonet García" userId="c67cd2f5-7354-47bd-a51e-00312a09adde" providerId="ADAL" clId="{7BAE5B9D-4E07-0243-8325-97E47D023E27}" dt="2025-06-02T20:18:26.455" v="266" actId="20577"/>
        <pc:sldMkLst>
          <pc:docMk/>
          <pc:sldMk cId="3136799377" sldId="261"/>
        </pc:sldMkLst>
        <pc:spChg chg="mod">
          <ac:chgData name="Francisco Javier Bonet García" userId="c67cd2f5-7354-47bd-a51e-00312a09adde" providerId="ADAL" clId="{7BAE5B9D-4E07-0243-8325-97E47D023E27}" dt="2025-06-02T20:18:26.455" v="266" actId="20577"/>
          <ac:spMkLst>
            <pc:docMk/>
            <pc:sldMk cId="3136799377" sldId="261"/>
            <ac:spMk id="2" creationId="{35C66FDA-3769-518C-17E3-A1243F50DE97}"/>
          </ac:spMkLst>
        </pc:spChg>
      </pc:sldChg>
      <pc:sldChg chg="modSp mod">
        <pc:chgData name="Francisco Javier Bonet García" userId="c67cd2f5-7354-47bd-a51e-00312a09adde" providerId="ADAL" clId="{7BAE5B9D-4E07-0243-8325-97E47D023E27}" dt="2025-06-02T20:15:06.855" v="194" actId="20577"/>
        <pc:sldMkLst>
          <pc:docMk/>
          <pc:sldMk cId="2283375882" sldId="262"/>
        </pc:sldMkLst>
        <pc:spChg chg="mod">
          <ac:chgData name="Francisco Javier Bonet García" userId="c67cd2f5-7354-47bd-a51e-00312a09adde" providerId="ADAL" clId="{7BAE5B9D-4E07-0243-8325-97E47D023E27}" dt="2025-06-02T20:14:52.028" v="111" actId="20577"/>
          <ac:spMkLst>
            <pc:docMk/>
            <pc:sldMk cId="2283375882" sldId="262"/>
            <ac:spMk id="2" creationId="{35C66FDA-3769-518C-17E3-A1243F50DE97}"/>
          </ac:spMkLst>
        </pc:spChg>
        <pc:spChg chg="mod">
          <ac:chgData name="Francisco Javier Bonet García" userId="c67cd2f5-7354-47bd-a51e-00312a09adde" providerId="ADAL" clId="{7BAE5B9D-4E07-0243-8325-97E47D023E27}" dt="2025-06-02T20:15:06.855" v="194" actId="20577"/>
          <ac:spMkLst>
            <pc:docMk/>
            <pc:sldMk cId="2283375882" sldId="262"/>
            <ac:spMk id="3" creationId="{ED6CACD0-833C-847C-3D82-22C38A4C922B}"/>
          </ac:spMkLst>
        </pc:spChg>
      </pc:sldChg>
      <pc:sldChg chg="addSp delSp modSp mod modAnim">
        <pc:chgData name="Francisco Javier Bonet García" userId="c67cd2f5-7354-47bd-a51e-00312a09adde" providerId="ADAL" clId="{7BAE5B9D-4E07-0243-8325-97E47D023E27}" dt="2025-06-02T20:15:56.999" v="202" actId="1076"/>
        <pc:sldMkLst>
          <pc:docMk/>
          <pc:sldMk cId="236918979" sldId="263"/>
        </pc:sldMkLst>
        <pc:spChg chg="del">
          <ac:chgData name="Francisco Javier Bonet García" userId="c67cd2f5-7354-47bd-a51e-00312a09adde" providerId="ADAL" clId="{7BAE5B9D-4E07-0243-8325-97E47D023E27}" dt="2025-06-02T20:15:28.869" v="195" actId="478"/>
          <ac:spMkLst>
            <pc:docMk/>
            <pc:sldMk cId="236918979" sldId="263"/>
            <ac:spMk id="2" creationId="{35C66FDA-3769-518C-17E3-A1243F50DE97}"/>
          </ac:spMkLst>
        </pc:spChg>
        <pc:spChg chg="del">
          <ac:chgData name="Francisco Javier Bonet García" userId="c67cd2f5-7354-47bd-a51e-00312a09adde" providerId="ADAL" clId="{7BAE5B9D-4E07-0243-8325-97E47D023E27}" dt="2025-06-02T20:15:28.869" v="195" actId="478"/>
          <ac:spMkLst>
            <pc:docMk/>
            <pc:sldMk cId="236918979" sldId="263"/>
            <ac:spMk id="3" creationId="{ED6CACD0-833C-847C-3D82-22C38A4C922B}"/>
          </ac:spMkLst>
        </pc:spChg>
        <pc:spChg chg="add mod">
          <ac:chgData name="Francisco Javier Bonet García" userId="c67cd2f5-7354-47bd-a51e-00312a09adde" providerId="ADAL" clId="{7BAE5B9D-4E07-0243-8325-97E47D023E27}" dt="2025-06-02T20:15:29.912" v="196"/>
          <ac:spMkLst>
            <pc:docMk/>
            <pc:sldMk cId="236918979" sldId="263"/>
            <ac:spMk id="5" creationId="{A9ADE656-2134-BEF2-D219-8127554FD53A}"/>
          </ac:spMkLst>
        </pc:spChg>
        <pc:spChg chg="add mod">
          <ac:chgData name="Francisco Javier Bonet García" userId="c67cd2f5-7354-47bd-a51e-00312a09adde" providerId="ADAL" clId="{7BAE5B9D-4E07-0243-8325-97E47D023E27}" dt="2025-06-02T20:15:29.912" v="196"/>
          <ac:spMkLst>
            <pc:docMk/>
            <pc:sldMk cId="236918979" sldId="263"/>
            <ac:spMk id="6" creationId="{71C66471-963C-79D8-4ACF-5EB14612DC4D}"/>
          </ac:spMkLst>
        </pc:spChg>
        <pc:picChg chg="del">
          <ac:chgData name="Francisco Javier Bonet García" userId="c67cd2f5-7354-47bd-a51e-00312a09adde" providerId="ADAL" clId="{7BAE5B9D-4E07-0243-8325-97E47D023E27}" dt="2025-06-02T20:15:55.055" v="201" actId="478"/>
          <ac:picMkLst>
            <pc:docMk/>
            <pc:sldMk cId="236918979" sldId="263"/>
            <ac:picMk id="4" creationId="{132A778D-43C4-CEBB-E2C1-734080734539}"/>
          </ac:picMkLst>
        </pc:picChg>
        <pc:picChg chg="add mod">
          <ac:chgData name="Francisco Javier Bonet García" userId="c67cd2f5-7354-47bd-a51e-00312a09adde" providerId="ADAL" clId="{7BAE5B9D-4E07-0243-8325-97E47D023E27}" dt="2025-06-02T20:15:56.999" v="202" actId="1076"/>
          <ac:picMkLst>
            <pc:docMk/>
            <pc:sldMk cId="236918979" sldId="263"/>
            <ac:picMk id="8" creationId="{6C8D0978-378F-A7C0-6699-DFB40C969A26}"/>
          </ac:picMkLst>
        </pc:picChg>
      </pc:sldChg>
      <pc:sldChg chg="addSp delSp modSp mod modAnim">
        <pc:chgData name="Francisco Javier Bonet García" userId="c67cd2f5-7354-47bd-a51e-00312a09adde" providerId="ADAL" clId="{7BAE5B9D-4E07-0243-8325-97E47D023E27}" dt="2025-06-02T20:16:37.263" v="209" actId="962"/>
        <pc:sldMkLst>
          <pc:docMk/>
          <pc:sldMk cId="35605339" sldId="264"/>
        </pc:sldMkLst>
        <pc:spChg chg="del">
          <ac:chgData name="Francisco Javier Bonet García" userId="c67cd2f5-7354-47bd-a51e-00312a09adde" providerId="ADAL" clId="{7BAE5B9D-4E07-0243-8325-97E47D023E27}" dt="2025-06-02T20:16:00.769" v="203" actId="478"/>
          <ac:spMkLst>
            <pc:docMk/>
            <pc:sldMk cId="35605339" sldId="264"/>
            <ac:spMk id="2" creationId="{35C66FDA-3769-518C-17E3-A1243F50DE97}"/>
          </ac:spMkLst>
        </pc:spChg>
        <pc:spChg chg="del">
          <ac:chgData name="Francisco Javier Bonet García" userId="c67cd2f5-7354-47bd-a51e-00312a09adde" providerId="ADAL" clId="{7BAE5B9D-4E07-0243-8325-97E47D023E27}" dt="2025-06-02T20:16:00.769" v="203" actId="478"/>
          <ac:spMkLst>
            <pc:docMk/>
            <pc:sldMk cId="35605339" sldId="264"/>
            <ac:spMk id="3" creationId="{ED6CACD0-833C-847C-3D82-22C38A4C922B}"/>
          </ac:spMkLst>
        </pc:spChg>
        <pc:spChg chg="add mod">
          <ac:chgData name="Francisco Javier Bonet García" userId="c67cd2f5-7354-47bd-a51e-00312a09adde" providerId="ADAL" clId="{7BAE5B9D-4E07-0243-8325-97E47D023E27}" dt="2025-06-02T20:16:01.681" v="204"/>
          <ac:spMkLst>
            <pc:docMk/>
            <pc:sldMk cId="35605339" sldId="264"/>
            <ac:spMk id="4" creationId="{F51F280A-7CAE-47AE-53B5-89E637A0A111}"/>
          </ac:spMkLst>
        </pc:spChg>
        <pc:spChg chg="add mod">
          <ac:chgData name="Francisco Javier Bonet García" userId="c67cd2f5-7354-47bd-a51e-00312a09adde" providerId="ADAL" clId="{7BAE5B9D-4E07-0243-8325-97E47D023E27}" dt="2025-06-02T20:16:01.681" v="204"/>
          <ac:spMkLst>
            <pc:docMk/>
            <pc:sldMk cId="35605339" sldId="264"/>
            <ac:spMk id="5" creationId="{DECCA839-8F5C-4537-DAE6-9EEB1A912C33}"/>
          </ac:spMkLst>
        </pc:spChg>
        <pc:picChg chg="del">
          <ac:chgData name="Francisco Javier Bonet García" userId="c67cd2f5-7354-47bd-a51e-00312a09adde" providerId="ADAL" clId="{7BAE5B9D-4E07-0243-8325-97E47D023E27}" dt="2025-06-02T20:16:10.602" v="205" actId="478"/>
          <ac:picMkLst>
            <pc:docMk/>
            <pc:sldMk cId="35605339" sldId="264"/>
            <ac:picMk id="6" creationId="{262E1BF7-17BB-AE48-B096-68FAECE099C1}"/>
          </ac:picMkLst>
        </pc:picChg>
        <pc:picChg chg="add mod">
          <ac:chgData name="Francisco Javier Bonet García" userId="c67cd2f5-7354-47bd-a51e-00312a09adde" providerId="ADAL" clId="{7BAE5B9D-4E07-0243-8325-97E47D023E27}" dt="2025-06-02T20:16:37.263" v="209" actId="962"/>
          <ac:picMkLst>
            <pc:docMk/>
            <pc:sldMk cId="35605339" sldId="264"/>
            <ac:picMk id="8" creationId="{526F5D6F-7438-ED81-FAF2-2FAEF6EBADF7}"/>
          </ac:picMkLst>
        </pc:picChg>
      </pc:sldChg>
      <pc:sldChg chg="addSp delSp modSp mod modAnim">
        <pc:chgData name="Francisco Javier Bonet García" userId="c67cd2f5-7354-47bd-a51e-00312a09adde" providerId="ADAL" clId="{7BAE5B9D-4E07-0243-8325-97E47D023E27}" dt="2025-06-02T20:17:14.818" v="215" actId="27614"/>
        <pc:sldMkLst>
          <pc:docMk/>
          <pc:sldMk cId="3194755757" sldId="265"/>
        </pc:sldMkLst>
        <pc:spChg chg="del">
          <ac:chgData name="Francisco Javier Bonet García" userId="c67cd2f5-7354-47bd-a51e-00312a09adde" providerId="ADAL" clId="{7BAE5B9D-4E07-0243-8325-97E47D023E27}" dt="2025-06-02T20:16:45.634" v="210" actId="478"/>
          <ac:spMkLst>
            <pc:docMk/>
            <pc:sldMk cId="3194755757" sldId="265"/>
            <ac:spMk id="2" creationId="{35C66FDA-3769-518C-17E3-A1243F50DE97}"/>
          </ac:spMkLst>
        </pc:spChg>
        <pc:spChg chg="del">
          <ac:chgData name="Francisco Javier Bonet García" userId="c67cd2f5-7354-47bd-a51e-00312a09adde" providerId="ADAL" clId="{7BAE5B9D-4E07-0243-8325-97E47D023E27}" dt="2025-06-02T20:16:45.634" v="210" actId="478"/>
          <ac:spMkLst>
            <pc:docMk/>
            <pc:sldMk cId="3194755757" sldId="265"/>
            <ac:spMk id="3" creationId="{ED6CACD0-833C-847C-3D82-22C38A4C922B}"/>
          </ac:spMkLst>
        </pc:spChg>
        <pc:spChg chg="add mod">
          <ac:chgData name="Francisco Javier Bonet García" userId="c67cd2f5-7354-47bd-a51e-00312a09adde" providerId="ADAL" clId="{7BAE5B9D-4E07-0243-8325-97E47D023E27}" dt="2025-06-02T20:16:46.389" v="211"/>
          <ac:spMkLst>
            <pc:docMk/>
            <pc:sldMk cId="3194755757" sldId="265"/>
            <ac:spMk id="4" creationId="{D1EA936F-BF13-7851-C380-7FA5EE00410D}"/>
          </ac:spMkLst>
        </pc:spChg>
        <pc:spChg chg="add mod">
          <ac:chgData name="Francisco Javier Bonet García" userId="c67cd2f5-7354-47bd-a51e-00312a09adde" providerId="ADAL" clId="{7BAE5B9D-4E07-0243-8325-97E47D023E27}" dt="2025-06-02T20:16:46.389" v="211"/>
          <ac:spMkLst>
            <pc:docMk/>
            <pc:sldMk cId="3194755757" sldId="265"/>
            <ac:spMk id="6" creationId="{E2E63B78-8731-4D5E-709C-288201532F43}"/>
          </ac:spMkLst>
        </pc:spChg>
        <pc:picChg chg="del">
          <ac:chgData name="Francisco Javier Bonet García" userId="c67cd2f5-7354-47bd-a51e-00312a09adde" providerId="ADAL" clId="{7BAE5B9D-4E07-0243-8325-97E47D023E27}" dt="2025-06-02T20:16:53.330" v="212" actId="478"/>
          <ac:picMkLst>
            <pc:docMk/>
            <pc:sldMk cId="3194755757" sldId="265"/>
            <ac:picMk id="5" creationId="{26F7A66C-56A6-BB99-A494-99ECB91A1750}"/>
          </ac:picMkLst>
        </pc:picChg>
        <pc:picChg chg="add mod">
          <ac:chgData name="Francisco Javier Bonet García" userId="c67cd2f5-7354-47bd-a51e-00312a09adde" providerId="ADAL" clId="{7BAE5B9D-4E07-0243-8325-97E47D023E27}" dt="2025-06-02T20:17:14.818" v="215" actId="27614"/>
          <ac:picMkLst>
            <pc:docMk/>
            <pc:sldMk cId="3194755757" sldId="265"/>
            <ac:picMk id="8" creationId="{A4FF57CF-58EC-171E-991B-8566FBF67136}"/>
          </ac:picMkLst>
        </pc:picChg>
      </pc:sldChg>
      <pc:sldChg chg="addSp delSp modSp mod modAnim">
        <pc:chgData name="Francisco Javier Bonet García" userId="c67cd2f5-7354-47bd-a51e-00312a09adde" providerId="ADAL" clId="{7BAE5B9D-4E07-0243-8325-97E47D023E27}" dt="2025-06-02T20:17:59.382" v="225" actId="1076"/>
        <pc:sldMkLst>
          <pc:docMk/>
          <pc:sldMk cId="2927723741" sldId="266"/>
        </pc:sldMkLst>
        <pc:spChg chg="del mod">
          <ac:chgData name="Francisco Javier Bonet García" userId="c67cd2f5-7354-47bd-a51e-00312a09adde" providerId="ADAL" clId="{7BAE5B9D-4E07-0243-8325-97E47D023E27}" dt="2025-06-02T20:17:18.774" v="217" actId="478"/>
          <ac:spMkLst>
            <pc:docMk/>
            <pc:sldMk cId="2927723741" sldId="266"/>
            <ac:spMk id="2" creationId="{35C66FDA-3769-518C-17E3-A1243F50DE97}"/>
          </ac:spMkLst>
        </pc:spChg>
        <pc:spChg chg="del mod">
          <ac:chgData name="Francisco Javier Bonet García" userId="c67cd2f5-7354-47bd-a51e-00312a09adde" providerId="ADAL" clId="{7BAE5B9D-4E07-0243-8325-97E47D023E27}" dt="2025-06-02T20:17:18.774" v="217" actId="478"/>
          <ac:spMkLst>
            <pc:docMk/>
            <pc:sldMk cId="2927723741" sldId="266"/>
            <ac:spMk id="3" creationId="{ED6CACD0-833C-847C-3D82-22C38A4C922B}"/>
          </ac:spMkLst>
        </pc:spChg>
        <pc:spChg chg="add mod">
          <ac:chgData name="Francisco Javier Bonet García" userId="c67cd2f5-7354-47bd-a51e-00312a09adde" providerId="ADAL" clId="{7BAE5B9D-4E07-0243-8325-97E47D023E27}" dt="2025-06-02T20:17:19.528" v="218"/>
          <ac:spMkLst>
            <pc:docMk/>
            <pc:sldMk cId="2927723741" sldId="266"/>
            <ac:spMk id="5" creationId="{C61C039C-B5C2-D97C-3D35-FCB799284B3B}"/>
          </ac:spMkLst>
        </pc:spChg>
        <pc:spChg chg="add mod">
          <ac:chgData name="Francisco Javier Bonet García" userId="c67cd2f5-7354-47bd-a51e-00312a09adde" providerId="ADAL" clId="{7BAE5B9D-4E07-0243-8325-97E47D023E27}" dt="2025-06-02T20:17:19.528" v="218"/>
          <ac:spMkLst>
            <pc:docMk/>
            <pc:sldMk cId="2927723741" sldId="266"/>
            <ac:spMk id="7" creationId="{96B6A443-CF15-48DD-DC47-FB65959BD567}"/>
          </ac:spMkLst>
        </pc:spChg>
        <pc:picChg chg="del">
          <ac:chgData name="Francisco Javier Bonet García" userId="c67cd2f5-7354-47bd-a51e-00312a09adde" providerId="ADAL" clId="{7BAE5B9D-4E07-0243-8325-97E47D023E27}" dt="2025-06-02T20:17:32.614" v="219" actId="478"/>
          <ac:picMkLst>
            <pc:docMk/>
            <pc:sldMk cId="2927723741" sldId="266"/>
            <ac:picMk id="4" creationId="{078A05A0-3442-6E2A-187D-0C63F4523B3B}"/>
          </ac:picMkLst>
        </pc:picChg>
        <pc:picChg chg="del">
          <ac:chgData name="Francisco Javier Bonet García" userId="c67cd2f5-7354-47bd-a51e-00312a09adde" providerId="ADAL" clId="{7BAE5B9D-4E07-0243-8325-97E47D023E27}" dt="2025-06-02T20:17:32.614" v="219" actId="478"/>
          <ac:picMkLst>
            <pc:docMk/>
            <pc:sldMk cId="2927723741" sldId="266"/>
            <ac:picMk id="6" creationId="{D92B9524-DEC2-416B-BA38-2EB2DCB43B21}"/>
          </ac:picMkLst>
        </pc:picChg>
        <pc:picChg chg="add mod">
          <ac:chgData name="Francisco Javier Bonet García" userId="c67cd2f5-7354-47bd-a51e-00312a09adde" providerId="ADAL" clId="{7BAE5B9D-4E07-0243-8325-97E47D023E27}" dt="2025-06-02T20:17:59.382" v="225" actId="1076"/>
          <ac:picMkLst>
            <pc:docMk/>
            <pc:sldMk cId="2927723741" sldId="266"/>
            <ac:picMk id="9" creationId="{62DF0606-3A0B-1EBE-1EFB-79AF2357AEA8}"/>
          </ac:picMkLst>
        </pc:picChg>
      </pc:sldChg>
      <pc:sldChg chg="addSp delSp modSp mod modAnim">
        <pc:chgData name="Francisco Javier Bonet García" userId="c67cd2f5-7354-47bd-a51e-00312a09adde" providerId="ADAL" clId="{7BAE5B9D-4E07-0243-8325-97E47D023E27}" dt="2025-06-02T20:18:12.544" v="228"/>
        <pc:sldMkLst>
          <pc:docMk/>
          <pc:sldMk cId="2599472136" sldId="268"/>
        </pc:sldMkLst>
        <pc:spChg chg="del">
          <ac:chgData name="Francisco Javier Bonet García" userId="c67cd2f5-7354-47bd-a51e-00312a09adde" providerId="ADAL" clId="{7BAE5B9D-4E07-0243-8325-97E47D023E27}" dt="2025-06-02T20:18:03.754" v="226" actId="478"/>
          <ac:spMkLst>
            <pc:docMk/>
            <pc:sldMk cId="2599472136" sldId="268"/>
            <ac:spMk id="2" creationId="{35C66FDA-3769-518C-17E3-A1243F50DE97}"/>
          </ac:spMkLst>
        </pc:spChg>
        <pc:spChg chg="del">
          <ac:chgData name="Francisco Javier Bonet García" userId="c67cd2f5-7354-47bd-a51e-00312a09adde" providerId="ADAL" clId="{7BAE5B9D-4E07-0243-8325-97E47D023E27}" dt="2025-06-02T20:18:03.754" v="226" actId="478"/>
          <ac:spMkLst>
            <pc:docMk/>
            <pc:sldMk cId="2599472136" sldId="268"/>
            <ac:spMk id="3" creationId="{ED6CACD0-833C-847C-3D82-22C38A4C922B}"/>
          </ac:spMkLst>
        </pc:spChg>
        <pc:spChg chg="mod">
          <ac:chgData name="Francisco Javier Bonet García" userId="c67cd2f5-7354-47bd-a51e-00312a09adde" providerId="ADAL" clId="{7BAE5B9D-4E07-0243-8325-97E47D023E27}" dt="2025-06-02T20:18:12.544" v="228"/>
          <ac:spMkLst>
            <pc:docMk/>
            <pc:sldMk cId="2599472136" sldId="268"/>
            <ac:spMk id="4" creationId="{C78D4ED6-52EC-FA16-251D-5D4231A7E384}"/>
          </ac:spMkLst>
        </pc:spChg>
        <pc:spChg chg="add mod">
          <ac:chgData name="Francisco Javier Bonet García" userId="c67cd2f5-7354-47bd-a51e-00312a09adde" providerId="ADAL" clId="{7BAE5B9D-4E07-0243-8325-97E47D023E27}" dt="2025-06-02T20:18:04.258" v="227"/>
          <ac:spMkLst>
            <pc:docMk/>
            <pc:sldMk cId="2599472136" sldId="268"/>
            <ac:spMk id="5" creationId="{ED4F0F11-7549-A5D6-428F-BFD729CB63AD}"/>
          </ac:spMkLst>
        </pc:spChg>
        <pc:spChg chg="add mod">
          <ac:chgData name="Francisco Javier Bonet García" userId="c67cd2f5-7354-47bd-a51e-00312a09adde" providerId="ADAL" clId="{7BAE5B9D-4E07-0243-8325-97E47D023E27}" dt="2025-06-02T20:18:04.258" v="227"/>
          <ac:spMkLst>
            <pc:docMk/>
            <pc:sldMk cId="2599472136" sldId="268"/>
            <ac:spMk id="6" creationId="{0529F73E-981E-92E4-842A-9D962B29ED3D}"/>
          </ac:spMkLst>
        </pc:spChg>
      </pc:sldChg>
      <pc:sldChg chg="del">
        <pc:chgData name="Francisco Javier Bonet García" userId="c67cd2f5-7354-47bd-a51e-00312a09adde" providerId="ADAL" clId="{7BAE5B9D-4E07-0243-8325-97E47D023E27}" dt="2025-06-02T20:18:19" v="229" actId="2696"/>
        <pc:sldMkLst>
          <pc:docMk/>
          <pc:sldMk cId="2013333349" sldId="269"/>
        </pc:sldMkLst>
      </pc:sldChg>
      <pc:sldChg chg="addSp delSp modSp mod">
        <pc:chgData name="Francisco Javier Bonet García" userId="c67cd2f5-7354-47bd-a51e-00312a09adde" providerId="ADAL" clId="{7BAE5B9D-4E07-0243-8325-97E47D023E27}" dt="2025-06-02T20:19:35.062" v="361" actId="313"/>
        <pc:sldMkLst>
          <pc:docMk/>
          <pc:sldMk cId="2849951811" sldId="270"/>
        </pc:sldMkLst>
        <pc:spChg chg="del">
          <ac:chgData name="Francisco Javier Bonet García" userId="c67cd2f5-7354-47bd-a51e-00312a09adde" providerId="ADAL" clId="{7BAE5B9D-4E07-0243-8325-97E47D023E27}" dt="2025-06-02T20:18:34.849" v="267" actId="478"/>
          <ac:spMkLst>
            <pc:docMk/>
            <pc:sldMk cId="2849951811" sldId="270"/>
            <ac:spMk id="2" creationId="{35C66FDA-3769-518C-17E3-A1243F50DE97}"/>
          </ac:spMkLst>
        </pc:spChg>
        <pc:spChg chg="mod">
          <ac:chgData name="Francisco Javier Bonet García" userId="c67cd2f5-7354-47bd-a51e-00312a09adde" providerId="ADAL" clId="{7BAE5B9D-4E07-0243-8325-97E47D023E27}" dt="2025-06-02T20:19:27.540" v="360" actId="790"/>
          <ac:spMkLst>
            <pc:docMk/>
            <pc:sldMk cId="2849951811" sldId="270"/>
            <ac:spMk id="3" creationId="{570C7E47-FEBA-1122-BB90-C218B909CA2F}"/>
          </ac:spMkLst>
        </pc:spChg>
        <pc:spChg chg="add mod">
          <ac:chgData name="Francisco Javier Bonet García" userId="c67cd2f5-7354-47bd-a51e-00312a09adde" providerId="ADAL" clId="{7BAE5B9D-4E07-0243-8325-97E47D023E27}" dt="2025-06-02T20:19:27.540" v="360" actId="790"/>
          <ac:spMkLst>
            <pc:docMk/>
            <pc:sldMk cId="2849951811" sldId="270"/>
            <ac:spMk id="4" creationId="{F445D043-9B6A-30E2-E9A7-EF44BB7BE03B}"/>
          </ac:spMkLst>
        </pc:spChg>
        <pc:spChg chg="mod">
          <ac:chgData name="Francisco Javier Bonet García" userId="c67cd2f5-7354-47bd-a51e-00312a09adde" providerId="ADAL" clId="{7BAE5B9D-4E07-0243-8325-97E47D023E27}" dt="2025-06-02T20:19:27.540" v="360" actId="790"/>
          <ac:spMkLst>
            <pc:docMk/>
            <pc:sldMk cId="2849951811" sldId="270"/>
            <ac:spMk id="11" creationId="{F1EDAFBE-1BE9-A8D8-18F5-20910643ECA9}"/>
          </ac:spMkLst>
        </pc:spChg>
        <pc:spChg chg="mod">
          <ac:chgData name="Francisco Javier Bonet García" userId="c67cd2f5-7354-47bd-a51e-00312a09adde" providerId="ADAL" clId="{7BAE5B9D-4E07-0243-8325-97E47D023E27}" dt="2025-06-02T20:19:27.540" v="360" actId="790"/>
          <ac:spMkLst>
            <pc:docMk/>
            <pc:sldMk cId="2849951811" sldId="270"/>
            <ac:spMk id="12" creationId="{C7BA7A74-D5EF-99E5-624E-C5B0807AE8C5}"/>
          </ac:spMkLst>
        </pc:spChg>
        <pc:spChg chg="mod">
          <ac:chgData name="Francisco Javier Bonet García" userId="c67cd2f5-7354-47bd-a51e-00312a09adde" providerId="ADAL" clId="{7BAE5B9D-4E07-0243-8325-97E47D023E27}" dt="2025-06-02T20:19:27.540" v="360" actId="790"/>
          <ac:spMkLst>
            <pc:docMk/>
            <pc:sldMk cId="2849951811" sldId="270"/>
            <ac:spMk id="13" creationId="{F6A7E6DF-591C-0862-CA07-6FF5E9612DB1}"/>
          </ac:spMkLst>
        </pc:spChg>
        <pc:spChg chg="mod">
          <ac:chgData name="Francisco Javier Bonet García" userId="c67cd2f5-7354-47bd-a51e-00312a09adde" providerId="ADAL" clId="{7BAE5B9D-4E07-0243-8325-97E47D023E27}" dt="2025-06-02T20:19:27.540" v="360" actId="790"/>
          <ac:spMkLst>
            <pc:docMk/>
            <pc:sldMk cId="2849951811" sldId="270"/>
            <ac:spMk id="14" creationId="{8C295D6E-EF76-5B0F-79FB-15478B5FC55D}"/>
          </ac:spMkLst>
        </pc:spChg>
        <pc:spChg chg="mod">
          <ac:chgData name="Francisco Javier Bonet García" userId="c67cd2f5-7354-47bd-a51e-00312a09adde" providerId="ADAL" clId="{7BAE5B9D-4E07-0243-8325-97E47D023E27}" dt="2025-06-02T20:19:27.540" v="360" actId="790"/>
          <ac:spMkLst>
            <pc:docMk/>
            <pc:sldMk cId="2849951811" sldId="270"/>
            <ac:spMk id="15" creationId="{70DA8441-4176-E094-2AD8-9B6ECAA7CC51}"/>
          </ac:spMkLst>
        </pc:spChg>
        <pc:spChg chg="mod">
          <ac:chgData name="Francisco Javier Bonet García" userId="c67cd2f5-7354-47bd-a51e-00312a09adde" providerId="ADAL" clId="{7BAE5B9D-4E07-0243-8325-97E47D023E27}" dt="2025-06-02T20:19:35.062" v="361" actId="313"/>
          <ac:spMkLst>
            <pc:docMk/>
            <pc:sldMk cId="2849951811" sldId="270"/>
            <ac:spMk id="16" creationId="{E9BD0420-07A5-8162-5E00-E7A3DBDE057E}"/>
          </ac:spMkLst>
        </pc:spChg>
      </pc:sldChg>
    </pc:docChg>
  </pc:docChgLst>
  <pc:docChgLst>
    <pc:chgData name="Francisco Javier Bonet García" userId="c67cd2f5-7354-47bd-a51e-00312a09adde" providerId="ADAL" clId="{AE9F9948-19B4-964C-BF99-DB830955F5EF}"/>
    <pc:docChg chg="sldOrd">
      <pc:chgData name="Francisco Javier Bonet García" userId="c67cd2f5-7354-47bd-a51e-00312a09adde" providerId="ADAL" clId="{AE9F9948-19B4-964C-BF99-DB830955F5EF}" dt="2025-02-26T10:04:54.613" v="3" actId="20578"/>
      <pc:docMkLst>
        <pc:docMk/>
      </pc:docMkLst>
      <pc:sldChg chg="ord">
        <pc:chgData name="Francisco Javier Bonet García" userId="c67cd2f5-7354-47bd-a51e-00312a09adde" providerId="ADAL" clId="{AE9F9948-19B4-964C-BF99-DB830955F5EF}" dt="2025-02-26T10:04:54.613" v="3" actId="20578"/>
        <pc:sldMkLst>
          <pc:docMk/>
          <pc:sldMk cId="2664194650" sldId="260"/>
        </pc:sldMkLst>
      </pc:sldChg>
    </pc:docChg>
  </pc:docChgLst>
  <pc:docChgLst>
    <pc:chgData name="Francisco Javier Bonet García" userId="c67cd2f5-7354-47bd-a51e-00312a09adde" providerId="ADAL" clId="{83BF68EC-C9F8-B443-83A0-5CF35E7C5CAE}"/>
    <pc:docChg chg="custSel addSld modSld">
      <pc:chgData name="Francisco Javier Bonet García" userId="c67cd2f5-7354-47bd-a51e-00312a09adde" providerId="ADAL" clId="{83BF68EC-C9F8-B443-83A0-5CF35E7C5CAE}" dt="2023-10-06T09:20:15.180" v="11" actId="1076"/>
      <pc:docMkLst>
        <pc:docMk/>
      </pc:docMkLst>
      <pc:sldChg chg="addSp delSp modSp mod">
        <pc:chgData name="Francisco Javier Bonet García" userId="c67cd2f5-7354-47bd-a51e-00312a09adde" providerId="ADAL" clId="{83BF68EC-C9F8-B443-83A0-5CF35E7C5CAE}" dt="2023-10-06T09:20:15.180" v="11" actId="1076"/>
        <pc:sldMkLst>
          <pc:docMk/>
          <pc:sldMk cId="3136799377" sldId="261"/>
        </pc:sldMkLst>
      </pc:sldChg>
      <pc:sldChg chg="addSp modSp mod">
        <pc:chgData name="Francisco Javier Bonet García" userId="c67cd2f5-7354-47bd-a51e-00312a09adde" providerId="ADAL" clId="{83BF68EC-C9F8-B443-83A0-5CF35E7C5CAE}" dt="2023-10-06T08:48:07.928" v="5" actId="1038"/>
        <pc:sldMkLst>
          <pc:docMk/>
          <pc:sldMk cId="2927723741" sldId="266"/>
        </pc:sldMkLst>
      </pc:sldChg>
      <pc:sldChg chg="add">
        <pc:chgData name="Francisco Javier Bonet García" userId="c67cd2f5-7354-47bd-a51e-00312a09adde" providerId="ADAL" clId="{83BF68EC-C9F8-B443-83A0-5CF35E7C5CAE}" dt="2023-10-06T09:19:56.657" v="6" actId="2890"/>
        <pc:sldMkLst>
          <pc:docMk/>
          <pc:sldMk cId="2849951811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D5C77-FFB5-1646-A59C-EB81A01B697E}" type="datetimeFigureOut">
              <a:rPr lang="en-ES" smtClean="0"/>
              <a:t>2/6/25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CCE0F-9959-7F42-AF48-4581D1F88C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91724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fact that it is sustainable makes us think that what we have at present is not a socio-ecosystem. The concept is theoretical. Just like the concept of ecosystem. The difference is that, for us, this socio-ecosystem is a goal to reach.</a:t>
            </a:r>
          </a:p>
          <a:p>
            <a:endParaRPr lang="en-GB" dirty="0"/>
          </a:p>
          <a:p>
            <a:r>
              <a:rPr lang="en-GB" dirty="0"/>
              <a:t>The fact that we can't see socio-ecosystems now doesn't mean that there weren't any in the past?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97870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82933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12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5633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13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84083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14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4534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9982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24904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4475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4834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55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1264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72416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CCE0F-9959-7F42-AF48-4581D1F88C3F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0534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603C-F843-47A0-7AD8-85C501D92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9DBFB-BD76-C1CE-5331-8A754A3DD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55FFF-856F-D2C5-A110-C4E4FBD6E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4D924-7828-8120-8854-4C7F42E0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2FF1-695D-9FE3-36D9-045DF7D3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92925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6B889-D9F0-1847-ECC5-9AA4D73D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9674B-492A-2891-F9A2-449199A84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099F0-ED8A-1491-D73C-934B1B40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9FA2D-3531-5DA2-DEB8-1CBCDD5C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C8F60-A5ED-A748-809C-418405BC9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895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C2D45B-A9EA-D5AC-BE90-6E3DECC08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CB1D4-887B-6ED0-14D5-C04C35FEB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D6CC-AFDD-1DAD-883B-07AA18A5D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62F8E-2BD4-AF03-0A43-AECE4AFD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DFFE1-D061-15DC-D208-0395B531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5103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6C22-CAB4-4914-C446-9AF5A230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26D8A-A0A5-2B8A-DE31-F142CA3E0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981EF-87FF-CC6F-4A87-ACE0DD88B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33DBF-2D3F-8674-4AA4-BA8994EF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AF805-F3D6-7259-113D-1176789C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451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1080-B7E5-FADA-3A4C-D8BCB85E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A5BB-556E-B2F4-9F84-8A31BCE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A9941-C43B-4E9A-E8B8-E0594ADF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9AD35-7CEF-B101-07AF-24765A58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6FE01-93FE-B7C4-A1A5-AB369D5D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8134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F937-0942-FF2F-CF2E-F4C75526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B397-D7BB-D7B2-ED92-DEB3631FE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F8A88-3BC7-4708-B084-5816122E7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95FC8-0013-9B8C-C0BA-16333EAD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CB4A4-A178-DDD1-537A-9B76506DB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3F483-DA69-4ECF-39F6-B429B02B4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3274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737B-9E45-6B10-FB2F-727652A15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EA380-8A4C-0FD8-477E-9716CCF23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EF49F-BB87-D1DD-F1DD-052D924E4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63A99-F689-1638-CB06-E94D0B1FE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D0DFF-E8E1-CF02-1442-A425D8B10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72344-B186-6B49-588C-66198D0D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CFA55-E703-280E-E9A0-227201CE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A975B-EF0F-8DEA-1FDD-32317945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9406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9C9D2-9CA9-C2AE-BB9E-3948DF2F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23978-BC86-9FD0-03B9-97871BED0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3116A-1111-1047-0163-F5C1B6B7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411A5-2D7C-ABAF-45E9-E04D7DB6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3745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4ACBCD-7846-2ED8-5491-31B3359D5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89AFDF-8EEB-3C79-2BC0-B23A42F3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3BEB-A79F-A069-2EA5-6FD099FD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6256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8F75-F5D8-1232-4A0B-04630A33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F5AC5-F14E-3FF2-B7CD-8BAFFD001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03844-F6BD-EEE1-DD9C-0493C53EA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DA8C1-CBD3-EB4F-548C-BE939083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4602B-73F6-8855-E66B-B9779EC4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03133-591E-79CD-808C-BC0FD16A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3195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F5D9-38C0-BC8E-CA48-2F92FB9C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384E5-7052-DB78-5A38-CA9F9DF87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A72BD-9AAF-5201-D9B7-B01F048A5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81801-5C65-7980-F0C8-7854A9930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8B196-7551-5738-3D07-A0FB6800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0B3E6-4004-18EF-5FF3-3070597F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5373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1962C-D3F2-EF14-FF6A-2D5453F26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9B0A-37E4-444A-4109-6B08C0FBE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B0ADD-8080-817C-FCA4-377015A5E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43643-3E8A-D549-95F5-90D232207F52}" type="datetimeFigureOut">
              <a:rPr lang="en-ES" smtClean="0"/>
              <a:t>2/6/25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818F2-1562-F3EF-B933-D70A600D9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6B584-471C-D6D8-20C9-EE272929E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032C0-2A37-E243-BBC8-6E54230001A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0873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0F78FF-CD1F-32EE-CA9A-CB3F53AD115B}"/>
              </a:ext>
            </a:extLst>
          </p:cNvPr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907FED7-5B89-443D-0AB5-0558C95A5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943" b="18498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729A319-131E-C7E1-E46C-D5F177B812A5}"/>
                </a:ext>
              </a:extLst>
            </p:cNvPr>
            <p:cNvSpPr txBox="1"/>
            <p:nvPr/>
          </p:nvSpPr>
          <p:spPr>
            <a:xfrm>
              <a:off x="3287209" y="3217762"/>
              <a:ext cx="5428089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ES" sz="6000" dirty="0"/>
                <a:t>Socioecosystems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05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1C039C-B5C2-D97C-3D35-FCB799284B3B}"/>
              </a:ext>
            </a:extLst>
          </p:cNvPr>
          <p:cNvSpPr txBox="1"/>
          <p:nvPr/>
        </p:nvSpPr>
        <p:spPr>
          <a:xfrm>
            <a:off x="430218" y="237744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600" dirty="0">
                <a:latin typeface="Arial" panose="020B0604020202020204" pitchFamily="34" charset="0"/>
                <a:cs typeface="Arial" panose="020B0604020202020204" pitchFamily="34" charset="0"/>
              </a:rPr>
              <a:t>Ecosystem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6A443-CF15-48DD-DC47-FB65959BD567}"/>
              </a:ext>
            </a:extLst>
          </p:cNvPr>
          <p:cNvSpPr txBox="1"/>
          <p:nvPr/>
        </p:nvSpPr>
        <p:spPr>
          <a:xfrm>
            <a:off x="430218" y="884075"/>
            <a:ext cx="533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Goods</a:t>
            </a:r>
            <a:r>
              <a:rPr lang="es-ES" dirty="0"/>
              <a:t> and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es-ES" dirty="0" err="1"/>
              <a:t>provided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ecosystems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humans</a:t>
            </a:r>
            <a:endParaRPr lang="en-ES" dirty="0"/>
          </a:p>
        </p:txBody>
      </p:sp>
      <p:pic>
        <p:nvPicPr>
          <p:cNvPr id="9" name="Picture 8" descr="A green and blue chart with text&#10;&#10;AI-generated content may be incorrect.">
            <a:extLst>
              <a:ext uri="{FF2B5EF4-FFF2-40B4-BE49-F238E27FC236}">
                <a16:creationId xmlns:a16="http://schemas.microsoft.com/office/drawing/2014/main" id="{62DF0606-3A0B-1EBE-1EFB-79AF2357A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36" y="1683719"/>
            <a:ext cx="8326555" cy="42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2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66FDA-3769-518C-17E3-A1243F50DE97}"/>
              </a:ext>
            </a:extLst>
          </p:cNvPr>
          <p:cNvSpPr txBox="1"/>
          <p:nvPr/>
        </p:nvSpPr>
        <p:spPr>
          <a:xfrm>
            <a:off x="430218" y="237744"/>
            <a:ext cx="6109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600" dirty="0">
                <a:latin typeface="Arial" panose="020B0604020202020204" pitchFamily="34" charset="0"/>
                <a:cs typeface="Arial" panose="020B0604020202020204" pitchFamily="34" charset="0"/>
              </a:rPr>
              <a:t>Servicios de los ecosistemas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CACD0-833C-847C-3D82-22C38A4C922B}"/>
              </a:ext>
            </a:extLst>
          </p:cNvPr>
          <p:cNvSpPr txBox="1"/>
          <p:nvPr/>
        </p:nvSpPr>
        <p:spPr>
          <a:xfrm>
            <a:off x="430218" y="884075"/>
            <a:ext cx="647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ES" dirty="0"/>
              <a:t>ienes y servicios suministrados por los ecosistemas a los humanos.</a:t>
            </a:r>
          </a:p>
        </p:txBody>
      </p:sp>
      <p:pic>
        <p:nvPicPr>
          <p:cNvPr id="5" name="Picture 4" descr="A table with text and images&#10;&#10;Description automatically generated with medium confidence">
            <a:extLst>
              <a:ext uri="{FF2B5EF4-FFF2-40B4-BE49-F238E27FC236}">
                <a16:creationId xmlns:a16="http://schemas.microsoft.com/office/drawing/2014/main" id="{89AEF19F-5320-442A-E124-3DCB47AD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424" y="237744"/>
            <a:ext cx="73406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8D4ED6-52EC-FA16-251D-5D4231A7E384}"/>
              </a:ext>
            </a:extLst>
          </p:cNvPr>
          <p:cNvSpPr txBox="1"/>
          <p:nvPr/>
        </p:nvSpPr>
        <p:spPr>
          <a:xfrm>
            <a:off x="1011382" y="1899738"/>
            <a:ext cx="92109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They can be considered as an emergent property of socio-ecosystems.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Also as a common framework for comparing ecosystems.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Allows incorporation of the economic component: economic ecology.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Their quantification and mapping are key to advancing sustainability.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4F0F11-7549-A5D6-428F-BFD729CB63AD}"/>
              </a:ext>
            </a:extLst>
          </p:cNvPr>
          <p:cNvSpPr txBox="1"/>
          <p:nvPr/>
        </p:nvSpPr>
        <p:spPr>
          <a:xfrm>
            <a:off x="430218" y="237744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600" dirty="0">
                <a:latin typeface="Arial" panose="020B0604020202020204" pitchFamily="34" charset="0"/>
                <a:cs typeface="Arial" panose="020B0604020202020204" pitchFamily="34" charset="0"/>
              </a:rPr>
              <a:t>Ecosystem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9F73E-981E-92E4-842A-9D962B29ED3D}"/>
              </a:ext>
            </a:extLst>
          </p:cNvPr>
          <p:cNvSpPr txBox="1"/>
          <p:nvPr/>
        </p:nvSpPr>
        <p:spPr>
          <a:xfrm>
            <a:off x="430218" y="884075"/>
            <a:ext cx="533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Goods</a:t>
            </a:r>
            <a:r>
              <a:rPr lang="es-ES" dirty="0"/>
              <a:t> and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es-ES" dirty="0" err="1"/>
              <a:t>provided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ecosystems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humans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59947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66FDA-3769-518C-17E3-A1243F50DE97}"/>
              </a:ext>
            </a:extLst>
          </p:cNvPr>
          <p:cNvSpPr txBox="1"/>
          <p:nvPr/>
        </p:nvSpPr>
        <p:spPr>
          <a:xfrm>
            <a:off x="430218" y="237744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600" dirty="0">
                <a:latin typeface="Arial" panose="020B0604020202020204" pitchFamily="34" charset="0"/>
                <a:cs typeface="Arial" panose="020B0604020202020204" pitchFamily="34" charset="0"/>
              </a:rPr>
              <a:t>Dynamics within socioecosystems</a:t>
            </a:r>
          </a:p>
        </p:txBody>
      </p:sp>
      <p:pic>
        <p:nvPicPr>
          <p:cNvPr id="4" name="Imagen 1" descr="Screen Shot 2016-03-06 at 23.10.25.png">
            <a:extLst>
              <a:ext uri="{FF2B5EF4-FFF2-40B4-BE49-F238E27FC236}">
                <a16:creationId xmlns:a16="http://schemas.microsoft.com/office/drawing/2014/main" id="{9B78AB1D-5A23-A734-956A-D961652C1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1363446"/>
            <a:ext cx="7237879" cy="477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799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0C7E47-FEBA-1122-BB90-C218B909CA2F}"/>
              </a:ext>
            </a:extLst>
          </p:cNvPr>
          <p:cNvSpPr txBox="1"/>
          <p:nvPr/>
        </p:nvSpPr>
        <p:spPr>
          <a:xfrm>
            <a:off x="430218" y="884075"/>
            <a:ext cx="1134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 err="1"/>
              <a:t>Panarchy</a:t>
            </a:r>
            <a:endParaRPr lang="en-US" sz="2000" noProof="0" dirty="0"/>
          </a:p>
        </p:txBody>
      </p:sp>
      <p:pic>
        <p:nvPicPr>
          <p:cNvPr id="10" name="Picture 9" descr="A diagram of a diagram of a flowchart&#10;&#10;Description automatically generated">
            <a:extLst>
              <a:ext uri="{FF2B5EF4-FFF2-40B4-BE49-F238E27FC236}">
                <a16:creationId xmlns:a16="http://schemas.microsoft.com/office/drawing/2014/main" id="{B064DC60-2EFB-F8F6-30A0-5ABF374E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0" y="1730294"/>
            <a:ext cx="5710428" cy="3865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EDAFBE-1BE9-A8D8-18F5-20910643ECA9}"/>
              </a:ext>
            </a:extLst>
          </p:cNvPr>
          <p:cNvSpPr txBox="1"/>
          <p:nvPr/>
        </p:nvSpPr>
        <p:spPr>
          <a:xfrm>
            <a:off x="4049157" y="5595430"/>
            <a:ext cx="269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Connectivity or integration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BA7A74-D5EF-99E5-624E-C5B0807AE8C5}"/>
              </a:ext>
            </a:extLst>
          </p:cNvPr>
          <p:cNvSpPr txBox="1"/>
          <p:nvPr/>
        </p:nvSpPr>
        <p:spPr>
          <a:xfrm>
            <a:off x="7668097" y="5779008"/>
            <a:ext cx="857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Connected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7E6DF-591C-0862-CA07-6FF5E9612DB1}"/>
              </a:ext>
            </a:extLst>
          </p:cNvPr>
          <p:cNvSpPr txBox="1"/>
          <p:nvPr/>
        </p:nvSpPr>
        <p:spPr>
          <a:xfrm>
            <a:off x="2562595" y="5779008"/>
            <a:ext cx="1031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Disconnected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95D6E-EF76-5B0F-79FB-15478B5FC55D}"/>
              </a:ext>
            </a:extLst>
          </p:cNvPr>
          <p:cNvSpPr txBox="1"/>
          <p:nvPr/>
        </p:nvSpPr>
        <p:spPr>
          <a:xfrm>
            <a:off x="365760" y="296733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noProof="0" dirty="0"/>
              <a:t>Potential for change or available resources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A8441-4176-E094-2AD8-9B6ECAA7CC51}"/>
              </a:ext>
            </a:extLst>
          </p:cNvPr>
          <p:cNvSpPr txBox="1"/>
          <p:nvPr/>
        </p:nvSpPr>
        <p:spPr>
          <a:xfrm>
            <a:off x="1842179" y="5157216"/>
            <a:ext cx="929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Exploitation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D0420-07A5-8162-5E00-E7A3DBDE057E}"/>
              </a:ext>
            </a:extLst>
          </p:cNvPr>
          <p:cNvSpPr txBox="1"/>
          <p:nvPr/>
        </p:nvSpPr>
        <p:spPr>
          <a:xfrm>
            <a:off x="1750739" y="1719072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noProof="0" dirty="0"/>
              <a:t>Opportunity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5D043-9B6A-30E2-E9A7-EF44BB7BE03B}"/>
              </a:ext>
            </a:extLst>
          </p:cNvPr>
          <p:cNvSpPr txBox="1"/>
          <p:nvPr/>
        </p:nvSpPr>
        <p:spPr>
          <a:xfrm>
            <a:off x="430218" y="237744"/>
            <a:ext cx="7160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noProof="0" dirty="0">
                <a:latin typeface="Arial" panose="020B0604020202020204" pitchFamily="34" charset="0"/>
                <a:cs typeface="Arial" panose="020B0604020202020204" pitchFamily="34" charset="0"/>
              </a:rPr>
              <a:t>Dynamics within </a:t>
            </a:r>
            <a:r>
              <a:rPr lang="en-US" sz="3600" noProof="0" dirty="0" err="1">
                <a:latin typeface="Arial" panose="020B0604020202020204" pitchFamily="34" charset="0"/>
                <a:cs typeface="Arial" panose="020B0604020202020204" pitchFamily="34" charset="0"/>
              </a:rPr>
              <a:t>socioecosystems</a:t>
            </a:r>
            <a:endParaRPr lang="en-US" sz="36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95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66FDA-3769-518C-17E3-A1243F50DE97}"/>
              </a:ext>
            </a:extLst>
          </p:cNvPr>
          <p:cNvSpPr txBox="1"/>
          <p:nvPr/>
        </p:nvSpPr>
        <p:spPr>
          <a:xfrm>
            <a:off x="430218" y="347472"/>
            <a:ext cx="6058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600" dirty="0">
                <a:latin typeface="Arial" panose="020B0604020202020204" pitchFamily="34" charset="0"/>
                <a:cs typeface="Arial" panose="020B0604020202020204" pitchFamily="34" charset="0"/>
              </a:rPr>
              <a:t>¿What is a socioecosystem?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D0B18-1623-4D12-D9EF-093098A75DF3}"/>
              </a:ext>
            </a:extLst>
          </p:cNvPr>
          <p:cNvSpPr txBox="1"/>
          <p:nvPr/>
        </p:nvSpPr>
        <p:spPr>
          <a:xfrm>
            <a:off x="731520" y="1883664"/>
            <a:ext cx="987552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A set (system) of biophysical and social factors interacting in a resilient and sustainable manner.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Complex adaptive system in which there are hierarchies of scale at different levels: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Spatial.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Temporal.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Organisational.</a:t>
            </a:r>
            <a:endParaRPr lang="en-E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72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66FDA-3769-518C-17E3-A1243F50DE97}"/>
              </a:ext>
            </a:extLst>
          </p:cNvPr>
          <p:cNvSpPr txBox="1"/>
          <p:nvPr/>
        </p:nvSpPr>
        <p:spPr>
          <a:xfrm>
            <a:off x="430218" y="347472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Implications of the concept</a:t>
            </a:r>
            <a:endParaRPr lang="en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D0B18-1623-4D12-D9EF-093098A75DF3}"/>
              </a:ext>
            </a:extLst>
          </p:cNvPr>
          <p:cNvSpPr txBox="1"/>
          <p:nvPr/>
        </p:nvSpPr>
        <p:spPr>
          <a:xfrm>
            <a:off x="731520" y="1883664"/>
            <a:ext cx="987552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We transcend the idea of Nature without humans.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The idea of a society independent of Nature also ceases to make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Biophysical limits to the growth of human societies.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Their analysis requires interdisciplinary visions and a multitude of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There is no room for a reductionist and mechanistic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Theoretical conceptual framework that brings us closer to sustainability (and, in our case, to ecosystem management).</a:t>
            </a:r>
          </a:p>
          <a:p>
            <a:endParaRPr lang="en-GB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66FDA-3769-518C-17E3-A1243F50DE97}"/>
              </a:ext>
            </a:extLst>
          </p:cNvPr>
          <p:cNvSpPr txBox="1"/>
          <p:nvPr/>
        </p:nvSpPr>
        <p:spPr>
          <a:xfrm>
            <a:off x="430218" y="237744"/>
            <a:ext cx="852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Hierarchies of scale in socio-ecosystems</a:t>
            </a:r>
            <a:endParaRPr lang="en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a global system&#10;&#10;AI-generated content may be incorrect.">
            <a:extLst>
              <a:ext uri="{FF2B5EF4-FFF2-40B4-BE49-F238E27FC236}">
                <a16:creationId xmlns:a16="http://schemas.microsoft.com/office/drawing/2014/main" id="{6AC42C3E-E64E-2A60-F6B0-816CEB70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510" y="1187289"/>
            <a:ext cx="7772400" cy="52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6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66FDA-3769-518C-17E3-A1243F50DE97}"/>
              </a:ext>
            </a:extLst>
          </p:cNvPr>
          <p:cNvSpPr txBox="1"/>
          <p:nvPr/>
        </p:nvSpPr>
        <p:spPr>
          <a:xfrm>
            <a:off x="430218" y="237744"/>
            <a:ext cx="852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Hierarchies of scale in socio-ecosystems</a:t>
            </a:r>
            <a:endParaRPr lang="en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8192B2-00EF-0500-7D43-9BB4D4576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899" y="884075"/>
            <a:ext cx="7213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9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C66FDA-3769-518C-17E3-A1243F50DE97}"/>
              </a:ext>
            </a:extLst>
          </p:cNvPr>
          <p:cNvSpPr txBox="1"/>
          <p:nvPr/>
        </p:nvSpPr>
        <p:spPr>
          <a:xfrm>
            <a:off x="430218" y="237744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600" dirty="0">
                <a:latin typeface="Arial" panose="020B0604020202020204" pitchFamily="34" charset="0"/>
                <a:cs typeface="Arial" panose="020B0604020202020204" pitchFamily="34" charset="0"/>
              </a:rPr>
              <a:t>Ecosystem 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6CACD0-833C-847C-3D82-22C38A4C922B}"/>
              </a:ext>
            </a:extLst>
          </p:cNvPr>
          <p:cNvSpPr txBox="1"/>
          <p:nvPr/>
        </p:nvSpPr>
        <p:spPr>
          <a:xfrm>
            <a:off x="430218" y="884075"/>
            <a:ext cx="533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Goods</a:t>
            </a:r>
            <a:r>
              <a:rPr lang="es-ES" dirty="0"/>
              <a:t> and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es-ES" dirty="0" err="1"/>
              <a:t>provided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ecosystems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humans</a:t>
            </a:r>
            <a:endParaRPr lang="en-ES" dirty="0"/>
          </a:p>
        </p:txBody>
      </p:sp>
      <p:pic>
        <p:nvPicPr>
          <p:cNvPr id="5" name="Picture 4" descr="A group of women carrying grain&#10;&#10;Description automatically generated">
            <a:extLst>
              <a:ext uri="{FF2B5EF4-FFF2-40B4-BE49-F238E27FC236}">
                <a16:creationId xmlns:a16="http://schemas.microsoft.com/office/drawing/2014/main" id="{A290E1AE-7FF1-BDF2-E886-7CAF6EF0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04" y="1562517"/>
            <a:ext cx="2439596" cy="4730694"/>
          </a:xfrm>
          <a:prstGeom prst="rect">
            <a:avLst/>
          </a:prstGeom>
        </p:spPr>
      </p:pic>
      <p:pic>
        <p:nvPicPr>
          <p:cNvPr id="11" name="Picture 10" descr="A lobster on a rock&#10;&#10;Description automatically generated">
            <a:extLst>
              <a:ext uri="{FF2B5EF4-FFF2-40B4-BE49-F238E27FC236}">
                <a16:creationId xmlns:a16="http://schemas.microsoft.com/office/drawing/2014/main" id="{34C1ECE7-30E7-8738-AFFB-AC6F07AE8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592" y="1530406"/>
            <a:ext cx="2558000" cy="4730695"/>
          </a:xfrm>
          <a:prstGeom prst="rect">
            <a:avLst/>
          </a:prstGeom>
        </p:spPr>
      </p:pic>
      <p:pic>
        <p:nvPicPr>
          <p:cNvPr id="13" name="Picture 12" descr="A whale watching and a whale watching&#10;&#10;Description automatically generated with medium confidence">
            <a:extLst>
              <a:ext uri="{FF2B5EF4-FFF2-40B4-BE49-F238E27FC236}">
                <a16:creationId xmlns:a16="http://schemas.microsoft.com/office/drawing/2014/main" id="{3730B44B-1C39-B08A-48EB-6DFE3BB0B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284" y="1546462"/>
            <a:ext cx="2247615" cy="476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7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ADE656-2134-BEF2-D219-8127554FD53A}"/>
              </a:ext>
            </a:extLst>
          </p:cNvPr>
          <p:cNvSpPr txBox="1"/>
          <p:nvPr/>
        </p:nvSpPr>
        <p:spPr>
          <a:xfrm>
            <a:off x="430218" y="237744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600" dirty="0">
                <a:latin typeface="Arial" panose="020B0604020202020204" pitchFamily="34" charset="0"/>
                <a:cs typeface="Arial" panose="020B0604020202020204" pitchFamily="34" charset="0"/>
              </a:rPr>
              <a:t>Ecosystem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C66471-963C-79D8-4ACF-5EB14612DC4D}"/>
              </a:ext>
            </a:extLst>
          </p:cNvPr>
          <p:cNvSpPr txBox="1"/>
          <p:nvPr/>
        </p:nvSpPr>
        <p:spPr>
          <a:xfrm>
            <a:off x="430218" y="884075"/>
            <a:ext cx="533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Goods</a:t>
            </a:r>
            <a:r>
              <a:rPr lang="es-ES" dirty="0"/>
              <a:t> and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es-ES" dirty="0" err="1"/>
              <a:t>provided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ecosystems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humans</a:t>
            </a:r>
            <a:endParaRPr lang="en-ES" dirty="0"/>
          </a:p>
        </p:txBody>
      </p:sp>
      <p:pic>
        <p:nvPicPr>
          <p:cNvPr id="8" name="Picture 7" descr="A diagram of a diagram of a climate change&#10;&#10;AI-generated content may be incorrect.">
            <a:extLst>
              <a:ext uri="{FF2B5EF4-FFF2-40B4-BE49-F238E27FC236}">
                <a16:creationId xmlns:a16="http://schemas.microsoft.com/office/drawing/2014/main" id="{6C8D0978-378F-A7C0-6699-DFB40C96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689" y="1530406"/>
            <a:ext cx="7772400" cy="497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1F280A-7CAE-47AE-53B5-89E637A0A111}"/>
              </a:ext>
            </a:extLst>
          </p:cNvPr>
          <p:cNvSpPr txBox="1"/>
          <p:nvPr/>
        </p:nvSpPr>
        <p:spPr>
          <a:xfrm>
            <a:off x="430218" y="237744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600" dirty="0">
                <a:latin typeface="Arial" panose="020B0604020202020204" pitchFamily="34" charset="0"/>
                <a:cs typeface="Arial" panose="020B0604020202020204" pitchFamily="34" charset="0"/>
              </a:rPr>
              <a:t>Ecosystem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CA839-8F5C-4537-DAE6-9EEB1A912C33}"/>
              </a:ext>
            </a:extLst>
          </p:cNvPr>
          <p:cNvSpPr txBox="1"/>
          <p:nvPr/>
        </p:nvSpPr>
        <p:spPr>
          <a:xfrm>
            <a:off x="430218" y="884075"/>
            <a:ext cx="533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Goods</a:t>
            </a:r>
            <a:r>
              <a:rPr lang="es-ES" dirty="0"/>
              <a:t> and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es-ES" dirty="0" err="1"/>
              <a:t>provided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ecosystems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humans</a:t>
            </a:r>
            <a:endParaRPr lang="en-ES" dirty="0"/>
          </a:p>
        </p:txBody>
      </p:sp>
      <p:pic>
        <p:nvPicPr>
          <p:cNvPr id="8" name="Picture 7" descr="A screenshot of a chart&#10;&#10;AI-generated content may be incorrect.">
            <a:extLst>
              <a:ext uri="{FF2B5EF4-FFF2-40B4-BE49-F238E27FC236}">
                <a16:creationId xmlns:a16="http://schemas.microsoft.com/office/drawing/2014/main" id="{526F5D6F-7438-ED81-FAF2-2FAEF6EBA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877" y="1338162"/>
            <a:ext cx="7772400" cy="501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EA936F-BF13-7851-C380-7FA5EE00410D}"/>
              </a:ext>
            </a:extLst>
          </p:cNvPr>
          <p:cNvSpPr txBox="1"/>
          <p:nvPr/>
        </p:nvSpPr>
        <p:spPr>
          <a:xfrm>
            <a:off x="430218" y="237744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600" dirty="0">
                <a:latin typeface="Arial" panose="020B0604020202020204" pitchFamily="34" charset="0"/>
                <a:cs typeface="Arial" panose="020B0604020202020204" pitchFamily="34" charset="0"/>
              </a:rPr>
              <a:t>Ecosystem services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63B78-8731-4D5E-709C-288201532F43}"/>
              </a:ext>
            </a:extLst>
          </p:cNvPr>
          <p:cNvSpPr txBox="1"/>
          <p:nvPr/>
        </p:nvSpPr>
        <p:spPr>
          <a:xfrm>
            <a:off x="430218" y="884075"/>
            <a:ext cx="533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Goods</a:t>
            </a:r>
            <a:r>
              <a:rPr lang="es-ES" dirty="0"/>
              <a:t> and </a:t>
            </a:r>
            <a:r>
              <a:rPr lang="es-ES" dirty="0" err="1"/>
              <a:t>services</a:t>
            </a:r>
            <a:r>
              <a:rPr lang="es-ES" dirty="0"/>
              <a:t> </a:t>
            </a:r>
            <a:r>
              <a:rPr lang="es-ES" dirty="0" err="1"/>
              <a:t>provided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ecosystems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humans</a:t>
            </a:r>
            <a:endParaRPr lang="en-ES" dirty="0"/>
          </a:p>
        </p:txBody>
      </p:sp>
      <p:pic>
        <p:nvPicPr>
          <p:cNvPr id="8" name="Picture 7" descr="A chart with text on it&#10;&#10;AI-generated content may be incorrect.">
            <a:extLst>
              <a:ext uri="{FF2B5EF4-FFF2-40B4-BE49-F238E27FC236}">
                <a16:creationId xmlns:a16="http://schemas.microsoft.com/office/drawing/2014/main" id="{A4FF57CF-58EC-171E-991B-8566FBF67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382" y="1899738"/>
            <a:ext cx="7772400" cy="37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348</Words>
  <Application>Microsoft Macintosh PowerPoint</Application>
  <PresentationFormat>Widescreen</PresentationFormat>
  <Paragraphs>59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1</cp:revision>
  <dcterms:created xsi:type="dcterms:W3CDTF">2023-10-02T19:42:57Z</dcterms:created>
  <dcterms:modified xsi:type="dcterms:W3CDTF">2025-06-02T20:19:35Z</dcterms:modified>
</cp:coreProperties>
</file>